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3ac83741931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 name="Google Shape;36;g3ac83741931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3a7956256d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 name="Google Shape;46;g3a7956256d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 name="Google Shape;56;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ac83741931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g3ac83741931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ac83741931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g3ac83741931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a7956256d9_0_5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g3a7956256d9_0_5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5" name="Google Shape;25;p7"/>
          <p:cNvPicPr preferRelativeResize="0"/>
          <p:nvPr/>
        </p:nvPicPr>
        <p:blipFill rotWithShape="1">
          <a:blip r:embed="rId3">
            <a:alphaModFix/>
          </a:blip>
          <a:srcRect/>
          <a:stretch/>
        </p:blipFill>
        <p:spPr>
          <a:xfrm>
            <a:off x="0" y="1900"/>
            <a:ext cx="5712299" cy="9751698"/>
          </a:xfrm>
          <a:prstGeom prst="rect">
            <a:avLst/>
          </a:prstGeom>
          <a:noFill/>
          <a:ln>
            <a:noFill/>
          </a:ln>
        </p:spPr>
      </p:pic>
      <p:sp>
        <p:nvSpPr>
          <p:cNvPr id="26" name="Google Shape;26;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7" name="Google Shape;27;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8" name="Google Shape;28;p7"/>
          <p:cNvPicPr preferRelativeResize="0"/>
          <p:nvPr/>
        </p:nvPicPr>
        <p:blipFill rotWithShape="1">
          <a:blip r:embed="rId4">
            <a:alphaModFix/>
          </a:blip>
          <a:srcRect/>
          <a:stretch/>
        </p:blipFill>
        <p:spPr>
          <a:xfrm>
            <a:off x="5712300" y="1724025"/>
            <a:ext cx="7292500" cy="57150"/>
          </a:xfrm>
          <a:prstGeom prst="rect">
            <a:avLst/>
          </a:prstGeom>
          <a:noFill/>
          <a:ln>
            <a:noFill/>
          </a:ln>
        </p:spPr>
      </p:pic>
      <p:pic>
        <p:nvPicPr>
          <p:cNvPr id="29" name="Google Shape;29;p7"/>
          <p:cNvPicPr preferRelativeResize="0"/>
          <p:nvPr/>
        </p:nvPicPr>
        <p:blipFill rotWithShape="1">
          <a:blip r:embed="rId4">
            <a:alphaModFix/>
          </a:blip>
          <a:srcRect/>
          <a:stretch/>
        </p:blipFill>
        <p:spPr>
          <a:xfrm>
            <a:off x="5712300" y="3324225"/>
            <a:ext cx="7292500" cy="57150"/>
          </a:xfrm>
          <a:prstGeom prst="rect">
            <a:avLst/>
          </a:prstGeom>
          <a:noFill/>
          <a:ln>
            <a:noFill/>
          </a:ln>
        </p:spPr>
      </p:pic>
      <p:pic>
        <p:nvPicPr>
          <p:cNvPr id="30" name="Google Shape;30;p7"/>
          <p:cNvPicPr preferRelativeResize="0"/>
          <p:nvPr/>
        </p:nvPicPr>
        <p:blipFill rotWithShape="1">
          <a:blip r:embed="rId5">
            <a:alphaModFix/>
          </a:blip>
          <a:srcRect l="18061" r="3849"/>
          <a:stretch/>
        </p:blipFill>
        <p:spPr>
          <a:xfrm>
            <a:off x="0" y="950"/>
            <a:ext cx="5712300" cy="9753600"/>
          </a:xfrm>
          <a:prstGeom prst="rect">
            <a:avLst/>
          </a:prstGeom>
          <a:noFill/>
          <a:ln>
            <a:noFill/>
          </a:ln>
        </p:spPr>
      </p:pic>
      <p:sp>
        <p:nvSpPr>
          <p:cNvPr id="31" name="Google Shape;31;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2" name="Google Shape;32;p7"/>
          <p:cNvPicPr preferRelativeResize="0"/>
          <p:nvPr/>
        </p:nvPicPr>
        <p:blipFill rotWithShape="1">
          <a:blip r:embed="rId6">
            <a:alphaModFix/>
          </a:blip>
          <a:srcRect l="4478" r="4487"/>
          <a:stretch/>
        </p:blipFill>
        <p:spPr>
          <a:xfrm>
            <a:off x="0" y="1900"/>
            <a:ext cx="5932400" cy="9751700"/>
          </a:xfrm>
          <a:prstGeom prst="rect">
            <a:avLst/>
          </a:prstGeom>
          <a:noFill/>
          <a:ln>
            <a:noFill/>
          </a:ln>
        </p:spPr>
      </p:pic>
      <p:pic>
        <p:nvPicPr>
          <p:cNvPr id="33" name="Google Shape;33;p7" title="TEG-20-badge-circle-transparent.png"/>
          <p:cNvPicPr preferRelativeResize="0"/>
          <p:nvPr/>
        </p:nvPicPr>
        <p:blipFill>
          <a:blip r:embed="rId7">
            <a:alphaModFix/>
          </a:blip>
          <a:stretch>
            <a:fillRect/>
          </a:stretch>
        </p:blipFill>
        <p:spPr>
          <a:xfrm>
            <a:off x="8091848" y="6782775"/>
            <a:ext cx="2741525" cy="27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200" name="Google Shape;200;p18"/>
          <p:cNvSpPr txBox="1"/>
          <p:nvPr/>
        </p:nvSpPr>
        <p:spPr>
          <a:xfrm>
            <a:off x="243839" y="4549450"/>
            <a:ext cx="605728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1" name="Google Shape;201;p18"/>
          <p:cNvSpPr txBox="1"/>
          <p:nvPr/>
        </p:nvSpPr>
        <p:spPr>
          <a:xfrm>
            <a:off x="243838" y="6556053"/>
            <a:ext cx="6057279" cy="311296"/>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2" name="Google Shape;202;p18"/>
          <p:cNvSpPr txBox="1"/>
          <p:nvPr/>
        </p:nvSpPr>
        <p:spPr>
          <a:xfrm>
            <a:off x="243838" y="8562650"/>
            <a:ext cx="6057281"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3" name="Google Shape;203;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6" name="Google Shape;206;p18"/>
          <p:cNvPicPr preferRelativeResize="0"/>
          <p:nvPr/>
        </p:nvPicPr>
        <p:blipFill rotWithShape="1">
          <a:blip r:embed="rId3">
            <a:alphaModFix/>
          </a:blip>
          <a:srcRect b="16964"/>
          <a:stretch/>
        </p:blipFill>
        <p:spPr>
          <a:xfrm>
            <a:off x="6527825" y="1665450"/>
            <a:ext cx="6476976" cy="8098851"/>
          </a:xfrm>
          <a:prstGeom prst="rect">
            <a:avLst/>
          </a:prstGeom>
          <a:noFill/>
          <a:ln>
            <a:noFill/>
          </a:ln>
        </p:spPr>
      </p:pic>
      <p:sp>
        <p:nvSpPr>
          <p:cNvPr id="2" name="Google Shape;219;p25">
            <a:extLst>
              <a:ext uri="{FF2B5EF4-FFF2-40B4-BE49-F238E27FC236}">
                <a16:creationId xmlns:a16="http://schemas.microsoft.com/office/drawing/2014/main" id="{A53B7730-3E20-8A7F-75A4-D16D20BC2B1E}"/>
              </a:ext>
            </a:extLst>
          </p:cNvPr>
          <p:cNvSpPr txBox="1"/>
          <p:nvPr/>
        </p:nvSpPr>
        <p:spPr>
          <a:xfrm>
            <a:off x="243839" y="2542853"/>
            <a:ext cx="6057279"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7"/>
        <p:cNvGrpSpPr/>
        <p:nvPr/>
      </p:nvGrpSpPr>
      <p:grpSpPr>
        <a:xfrm>
          <a:off x="0" y="0"/>
          <a:ext cx="0" cy="0"/>
          <a:chOff x="0" y="0"/>
          <a:chExt cx="0" cy="0"/>
        </a:xfrm>
      </p:grpSpPr>
      <p:sp>
        <p:nvSpPr>
          <p:cNvPr id="38" name="Google Shape;38;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 name="Google Shape;41;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2" name="Google Shape;42;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3" name="Google Shape;43;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8016FE4D-BC99-C776-7958-1599D481E644}"/>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9"/>
          <p:cNvGrpSpPr/>
          <p:nvPr/>
        </p:nvGrpSpPr>
        <p:grpSpPr>
          <a:xfrm>
            <a:off x="0" y="12"/>
            <a:ext cx="13005015" cy="9753918"/>
            <a:chOff x="0" y="12"/>
            <a:chExt cx="13005015" cy="9753918"/>
          </a:xfrm>
        </p:grpSpPr>
        <p:sp>
          <p:nvSpPr>
            <p:cNvPr id="49" name="Google Shape;49;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 name="Google Shape;50;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1" name="Google Shape;51;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2" name="Google Shape;52;p9"/>
          <p:cNvPicPr preferRelativeResize="0"/>
          <p:nvPr/>
        </p:nvPicPr>
        <p:blipFill rotWithShape="1">
          <a:blip r:embed="rId3">
            <a:alphaModFix/>
          </a:blip>
          <a:srcRect t="7861" b="8147"/>
          <a:stretch/>
        </p:blipFill>
        <p:spPr>
          <a:xfrm>
            <a:off x="0" y="0"/>
            <a:ext cx="13004800" cy="7296050"/>
          </a:xfrm>
          <a:prstGeom prst="rect">
            <a:avLst/>
          </a:prstGeom>
          <a:noFill/>
          <a:ln>
            <a:noFill/>
          </a:ln>
        </p:spPr>
      </p:pic>
      <p:sp>
        <p:nvSpPr>
          <p:cNvPr id="53" name="Google Shape;53;p9"/>
          <p:cNvSpPr txBox="1">
            <a:spLocks noGrp="1"/>
          </p:cNvSpPr>
          <p:nvPr>
            <p:ph type="title" idx="4294967295"/>
          </p:nvPr>
        </p:nvSpPr>
        <p:spPr>
          <a:xfrm>
            <a:off x="2588025" y="2822013"/>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latin typeface="Schibsted Grotesk Medium"/>
                <a:ea typeface="Schibsted Grotesk Medium"/>
                <a:cs typeface="Schibsted Grotesk Medium"/>
                <a:sym typeface="Schibsted Grotesk Medium"/>
              </a:rPr>
              <a:t>LAUNCHING A LINE IS HARD.    WE MAKE IT EASIER.</a:t>
            </a:r>
            <a:endParaRPr sz="4200">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7"/>
        <p:cNvGrpSpPr/>
        <p:nvPr/>
      </p:nvGrpSpPr>
      <p:grpSpPr>
        <a:xfrm>
          <a:off x="0" y="0"/>
          <a:ext cx="0" cy="0"/>
          <a:chOff x="0" y="0"/>
          <a:chExt cx="0" cy="0"/>
        </a:xfrm>
      </p:grpSpPr>
      <p:sp>
        <p:nvSpPr>
          <p:cNvPr id="58" name="Google Shape;58;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7" name="Google Shape;77;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D69DB3BA-9D8A-452F-AB39-DFEB0FE50861}"/>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sp>
        <p:nvSpPr>
          <p:cNvPr id="82" name="Google Shape;82;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 name="Google Shape;85;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6" name="Google Shape;86;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8" name="Google Shape;88;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9" name="Google Shape;89;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1" name="Google Shape;91;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3" name="Google Shape;93;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4" name="Google Shape;94;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8"/>
        <p:cNvGrpSpPr/>
        <p:nvPr/>
      </p:nvGrpSpPr>
      <p:grpSpPr>
        <a:xfrm>
          <a:off x="0" y="0"/>
          <a:ext cx="0" cy="0"/>
          <a:chOff x="0" y="0"/>
          <a:chExt cx="0" cy="0"/>
        </a:xfrm>
      </p:grpSpPr>
      <p:pic>
        <p:nvPicPr>
          <p:cNvPr id="99" name="Google Shape;99;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FD396C98-FA89-F131-C2CC-7DAD16C2DD32}"/>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6" name="Google Shape;106;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7" name="Google Shape;107;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8" name="Google Shape;108;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9" name="Google Shape;109;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10" name="Google Shape;110;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1" name="Google Shape;111;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2" name="Google Shape;112;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3" name="Google Shape;113;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4" name="Google Shape;114;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20" name="Google Shape;120;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2" name="Google Shape;122;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3" name="Google Shape;123;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7"/>
        <p:cNvGrpSpPr/>
        <p:nvPr/>
      </p:nvGrpSpPr>
      <p:grpSpPr>
        <a:xfrm>
          <a:off x="0" y="0"/>
          <a:ext cx="0" cy="0"/>
          <a:chOff x="0" y="0"/>
          <a:chExt cx="0" cy="0"/>
        </a:xfrm>
      </p:grpSpPr>
      <p:sp>
        <p:nvSpPr>
          <p:cNvPr id="2" name="Retângulo 1">
            <a:extLst>
              <a:ext uri="{FF2B5EF4-FFF2-40B4-BE49-F238E27FC236}">
                <a16:creationId xmlns:a16="http://schemas.microsoft.com/office/drawing/2014/main" id="{599184E0-8751-076C-0307-B6C8B7BC9B28}"/>
              </a:ext>
            </a:extLst>
          </p:cNvPr>
          <p:cNvSpPr/>
          <p:nvPr/>
        </p:nvSpPr>
        <p:spPr>
          <a:xfrm>
            <a:off x="0" y="-1"/>
            <a:ext cx="12999814" cy="9753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Google Shape;128;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9" name="Google Shape;129;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 name="Google Shape;130;p15"/>
          <p:cNvSpPr txBox="1"/>
          <p:nvPr/>
        </p:nvSpPr>
        <p:spPr>
          <a:xfrm>
            <a:off x="397010" y="8320375"/>
            <a:ext cx="3932701"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31" name="Google Shape;131;p15"/>
          <p:cNvSpPr txBox="1"/>
          <p:nvPr/>
        </p:nvSpPr>
        <p:spPr>
          <a:xfrm>
            <a:off x="8856590"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p>
        </p:txBody>
      </p:sp>
      <p:sp>
        <p:nvSpPr>
          <p:cNvPr id="132" name="Google Shape;132;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Medium</vt:lpstr>
      <vt:lpstr>Calibri</vt:lpstr>
      <vt:lpstr>Arial</vt:lpstr>
      <vt:lpstr>Schibsted Grotesk SemiBold</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7</cp:revision>
  <dcterms:modified xsi:type="dcterms:W3CDTF">2025-12-17T18:06:41Z</dcterms:modified>
</cp:coreProperties>
</file>